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971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77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8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77" y="470986"/>
            <a:ext cx="7556421" cy="3186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Design an autonomous robot for indoor navigation using A* search for path planning while avoiding obstacles. Equipped with sensors, it dynamically updates its environment knowledge, ensuring real-time path adjustments. </a:t>
            </a:r>
          </a:p>
          <a:p>
            <a:pPr marL="0" marR="0" lvl="0" indent="0" algn="ctr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</a:rPr>
              <a:t>	</a:t>
            </a: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657600"/>
            <a:ext cx="7556421" cy="2345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6003012"/>
            <a:ext cx="372284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3A58F-EC5E-41C4-BCF4-2857E7DF8A34}"/>
              </a:ext>
            </a:extLst>
          </p:cNvPr>
          <p:cNvSpPr txBox="1"/>
          <p:nvPr/>
        </p:nvSpPr>
        <p:spPr>
          <a:xfrm>
            <a:off x="6280190" y="3760839"/>
            <a:ext cx="78192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Md </a:t>
            </a:r>
            <a:r>
              <a:rPr lang="en-US" sz="2000" b="1" dirty="0" err="1">
                <a:solidFill>
                  <a:srgbClr val="002060"/>
                </a:solidFill>
              </a:rPr>
              <a:t>Sadikur</a:t>
            </a:r>
            <a:r>
              <a:rPr lang="en-US" sz="2000" b="1" dirty="0">
                <a:solidFill>
                  <a:srgbClr val="002060"/>
                </a:solidFill>
              </a:rPr>
              <a:t> Rahman </a:t>
            </a:r>
            <a:r>
              <a:rPr lang="en-US" sz="2000" b="1" dirty="0" err="1">
                <a:solidFill>
                  <a:srgbClr val="002060"/>
                </a:solidFill>
              </a:rPr>
              <a:t>Sadeed</a:t>
            </a:r>
            <a:r>
              <a:rPr lang="en-US" sz="2000" b="1" dirty="0">
                <a:solidFill>
                  <a:srgbClr val="002060"/>
                </a:solidFill>
              </a:rPr>
              <a:t>    2112251042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</a:rPr>
              <a:t>Md.Esak</a:t>
            </a:r>
            <a:r>
              <a:rPr lang="en-US" sz="2000" b="1" dirty="0">
                <a:solidFill>
                  <a:srgbClr val="002060"/>
                </a:solidFill>
              </a:rPr>
              <a:t> Ali        1921789042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</a:rPr>
              <a:t>Ahanaf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b="1" dirty="0" err="1">
                <a:solidFill>
                  <a:srgbClr val="002060"/>
                </a:solidFill>
              </a:rPr>
              <a:t>Tahomid</a:t>
            </a:r>
            <a:r>
              <a:rPr lang="en-US" sz="2000" b="1" dirty="0">
                <a:solidFill>
                  <a:srgbClr val="002060"/>
                </a:solidFill>
              </a:rPr>
              <a:t>  1831920642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Md. Iftekhar Mahmood  2013525042 	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		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550557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2550557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2550557"/>
            <a:ext cx="4221599" cy="4221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Node Class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Essential Element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Node class is a fundamental part of the A* path planning algorithm. It represents a position within the environment and stores information related to the path planning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Node object holds its position coordinates, the cost of reaching it, and the cost to reach the goal from it. This data enables the efficient calculation of optimal paths.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36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Node Class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72546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0698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Position (x, y): Coordinates of the node within the environment.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331131"/>
            <a:ext cx="7556421" cy="1194673"/>
          </a:xfrm>
          <a:prstGeom prst="roundRect">
            <a:avLst>
              <a:gd name="adj" fmla="val 797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356556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Parent Node: Reference to the node from which this node was reached.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1194673"/>
          </a:xfrm>
          <a:prstGeom prst="roundRect">
            <a:avLst>
              <a:gd name="adj" fmla="val 797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498705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Path Cost (g): The cost of reaching this node from the starting position.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174105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40853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Heuristic Cost (h): Estimated cost of reaching the goal from this node.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23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Node Class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7128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65075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Position Tracking: Maintains the (x, y) coordinates of the node within the grid representing the environment.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571286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39446" y="5365075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Parent-Child Relationships: Stores a reference to the parent node, allowing for path reconstruction from goal to start.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57128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85221" y="5365075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 Calculations: Calculates the path cost (g) and heuristic cost (h) to guide the search algorithm.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571286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830997" y="5365075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Priority Queue Compatibility: Implements the necessary methods to be used with a priority queue, enabling efficient node sorting for A* search.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784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Robot Class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Robot Functionality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Robot class encapsulates the functionalities of a mobile robot, including its physical characteristics, movement capabilities, and interaction with the environment.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class implements unicycle model kinematics, enabling the robot to move and rotate based on its wheel velocities. It also handles path planning and obstacle avoidance, ensuring safe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4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Robot Parameters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0666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36489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Position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9288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(x, y)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54704" y="2470666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Orientation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4704" y="3992880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(θ)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5738" y="2470666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58438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Wheel Radius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399288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024188" y="514957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3667006" y="6181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Base Width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3024188" y="667178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85221" y="514957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8128040" y="6181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Sensor Range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485221" y="667178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365" y="567095"/>
            <a:ext cx="4785836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Functionalities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431994" y="1452443"/>
            <a:ext cx="22860" cy="6209943"/>
          </a:xfrm>
          <a:prstGeom prst="roundRect">
            <a:avLst>
              <a:gd name="adj" fmla="val 351720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635889" y="1871543"/>
            <a:ext cx="669965" cy="22860"/>
          </a:xfrm>
          <a:prstGeom prst="roundRect">
            <a:avLst>
              <a:gd name="adj" fmla="val 351720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228100" y="1667708"/>
            <a:ext cx="430649" cy="430649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7405" y="1739384"/>
            <a:ext cx="11203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496294" y="1643777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Motion Control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96294" y="2057638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Implementation of control algorithms to move the robot along a desired path, ensuring accurate trajectory following and obstacle avoidance.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35889" y="3471863"/>
            <a:ext cx="669965" cy="22860"/>
          </a:xfrm>
          <a:prstGeom prst="roundRect">
            <a:avLst>
              <a:gd name="adj" fmla="val 351720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28100" y="3268028"/>
            <a:ext cx="430649" cy="430649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0735" y="3339703"/>
            <a:ext cx="16537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496294" y="3244096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Path Planning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496294" y="3657957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the A* search algorithm, planning a collision-free path from the current robot position to the target location.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35889" y="5072182"/>
            <a:ext cx="669965" cy="22860"/>
          </a:xfrm>
          <a:prstGeom prst="roundRect">
            <a:avLst>
              <a:gd name="adj" fmla="val 351720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8100" y="4868347"/>
            <a:ext cx="430649" cy="430649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1688" y="4940022"/>
            <a:ext cx="16335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496294" y="4844415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Obstacle Detection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96294" y="5258276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sensors to detect obstacles in the environment, dynamically updating the map to avoid collisions during navigation.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35889" y="6672501"/>
            <a:ext cx="669965" cy="22860"/>
          </a:xfrm>
          <a:prstGeom prst="roundRect">
            <a:avLst>
              <a:gd name="adj" fmla="val 351720"/>
            </a:avLst>
          </a:prstGeom>
          <a:solidFill>
            <a:srgbClr val="BDB8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8100" y="6468666"/>
            <a:ext cx="430649" cy="430649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55378" y="6540341"/>
            <a:ext cx="17597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496294" y="6444734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State Visualization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7496294" y="6858595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Providing a real-time visual representation of the robot's state, including its position, path, obstacles, and map information.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8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Motion Control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0721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3403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Sensor data: Sensors provide information about the robot's position, orientation, and surrounding environment.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68103"/>
            <a:ext cx="1134070" cy="154233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4094917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Control Algorithm: Calculates the desired wheel velocities based on the desired path and current state, ensuring accurate robot movement.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10438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563725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Actuators: Receive control signals from the algorithm and drive the robot's wheels to execute the desired motion.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07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Path Planning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89678"/>
            <a:ext cx="170021" cy="725805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189678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A* Algorithm: A* search efficiently finds the shortest path from the robot's current position to the goal while taking into account obstacles.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620351" y="3142298"/>
            <a:ext cx="170021" cy="1088708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30534" y="3142298"/>
            <a:ext cx="6706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Dynamic Replanning: The A* algorithm dynamically replanns the path in real-time, adapting to changes in the environment or new obstacle detections.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960632" y="4457819"/>
            <a:ext cx="170021" cy="1088708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70815" y="4457819"/>
            <a:ext cx="63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Obstacle Avoidance: The planned path ensures that the robot avoids collisions with detected obstacles, maintaining safety during navigation.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300913" y="5773341"/>
            <a:ext cx="170021" cy="1088708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11095" y="5773341"/>
            <a:ext cx="602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Goal Tracking: The algorithm continuously tracks the robot's progress towards the goal, adjusting the path as necessary to reach the target.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641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Arimo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Yousuf</cp:lastModifiedBy>
  <cp:revision>5</cp:revision>
  <dcterms:created xsi:type="dcterms:W3CDTF">2025-02-24T14:58:39Z</dcterms:created>
  <dcterms:modified xsi:type="dcterms:W3CDTF">2025-02-24T19:13:40Z</dcterms:modified>
</cp:coreProperties>
</file>